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C73B58-5A1C-4E3C-91D8-34B74B32FF2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C592EE-8652-4E17-BC69-05E1D494560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60C700-9B0A-4A2F-8302-63B4C011E34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3F6DF3-6D07-463C-BAAF-51459422459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D1D4F0-E352-425F-89BA-2DA13FDDC9B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8C3DE32-8E61-4DD9-A22E-8D3D0A89C22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1E0754-1988-4677-B737-836E1EC7221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887C5B-906C-4A41-B8A8-5787D028B63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A8C207-BE66-4B1B-9725-F375F409715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489284-8795-4F53-9750-58DA2049FBA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DF9934-CA5D-4BE2-B6AF-D83935CE9DB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B8998B-FF68-4D35-8DF2-A68DCA167C4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3887715-3263-4E82-90A7-D127C0A4A896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14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00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0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03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2024-09-02T16:38:27Z</dcterms:modified>
  <cp:revision>17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